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60" r:id="rId6"/>
    <p:sldId id="261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9"/>
  </p:normalViewPr>
  <p:slideViewPr>
    <p:cSldViewPr snapToGrid="0" snapToObjects="1">
      <p:cViewPr varScale="1">
        <p:scale>
          <a:sx n="90" d="100"/>
          <a:sy n="90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7A43C-E2BB-0940-98E4-FB0E6639C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DBAD1-8A48-CC4B-B92C-2CA20C837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EFBD9-901A-DD43-BE9D-79E9304D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F1D4-5091-E240-872A-9BEE9E6E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6F61A-4A07-F84D-A552-0BC7A217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3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A65B-41CE-B045-9D79-CF1260A7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E0E13-8214-5C44-B67B-AB20CF641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3F89C-525C-F84F-9297-A100D6734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BC937-6A23-2C48-8BDB-6B7D4A378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98FAD-26C7-A241-8C97-1335F37E8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0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FF984D-C8E4-E245-9FEA-9A6A4FBCA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47DC67-0464-E145-8178-B55BC0102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D969A-A7E4-5D47-B47F-60893BD3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95CB-1BAA-9F48-B452-EF55B4D1F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078D0-5710-8544-B881-656E9AE26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3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800E-2893-FE44-998A-AF6D669E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77874-0838-2B42-A582-4AA68B820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D774-A3A4-3B41-8860-A0B14D4E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E086B-F618-8F45-ABFC-50A84189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AEDD9-C72D-0D47-9242-7D26E256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7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77C32-4FC3-D24E-B366-CF6FB9EF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32DD2-BECB-1F49-9820-DB4B53E2B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AF97C-55F6-F54B-B2D5-7A0DCCAC1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DF0A-FB91-034D-8BC5-7F95D840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4022A-7E7A-3A4D-BC87-74E83A6F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8267-C98E-F74E-9441-6B958F777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07E62-817E-E041-95CD-4FC39420F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041ED-F913-FB4C-BE79-67D57E50E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05B01-402A-2241-86B0-17894DB6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095C-ED12-684F-A625-323A8583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E3BC0-D2AA-874C-AF6D-962D7D69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30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0764A-703A-1C40-B3FB-8E27F933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2D612-97A6-694B-BDF9-B12EEA6D0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DFEE2-77E7-7F48-8413-B59570C8F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978EE5-1473-4141-A2A3-69CC91A6BC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A87A9-3FAE-2947-9F8C-CB09F1F63F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235D-C399-084F-B72D-D8F405EE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E61D1-3230-3E47-B05B-D218750F4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730E87-70BE-FA42-AAF5-A5087DFA5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09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4A22-0190-4C4B-936B-1AB6C5C1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70EEC-EB2C-FB47-9A7A-9C7B44D28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EF679-0610-8D40-952E-D6BCA181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7A50E7-D0F0-F246-AF89-590B59FF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7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9829A-DA23-B84F-8CD7-120D3D2A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3B835-E341-A14A-AB38-4F7EC5964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D274-B0A4-0A40-BD91-5A54E5B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7D44-74F7-F14E-AF61-598FD47A4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7B1FD-34AF-934E-9FC6-83936F856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818643-5454-FF49-AB45-1AFDBBC0E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60A6B-0BE1-7043-9005-AD1B83FF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B7F29-1E58-B944-BAFC-7C7AED019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539AB-1DC8-0E4D-B5FA-159F0B495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5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2B6B-475E-C74B-AAC3-CCA7B9D3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49F70E-1BB8-454D-A00B-06C7715FB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2EB2D-DF0E-3B4C-98D0-1E4D417E8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218B5-72AB-EC40-8023-4D6A4415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F9112-3BD3-C04A-9905-D9387968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76771-B1BB-1D49-AAB3-37182F94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51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31307-202C-7446-9F0A-6C878DD4B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BFD7-CB4F-DC41-B552-C743DAB8F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16D2B-897B-E041-BA40-705C5909C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555E3-A240-B044-A24A-12AF7B48FDD9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1AD5E-C8DA-5746-BEAF-6B0323DC8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D7E9-9ED0-2141-8096-7CDBD2202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0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A305-27E6-F249-AD81-4FADAC39E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1" y="2245810"/>
            <a:ext cx="11565466" cy="70059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Goudy Old Style" panose="02020502050305020303" pitchFamily="18" charset="77"/>
                <a:cs typeface="Kohinoor Devanagari" panose="02000000000000000000" pitchFamily="2" charset="77"/>
              </a:rPr>
              <a:t>MOVIES ON STREAMING PLATFORMS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BF85BA-4F15-2C42-9EC6-BFD03E72A9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68" r="1" b="39593"/>
          <a:stretch/>
        </p:blipFill>
        <p:spPr>
          <a:xfrm>
            <a:off x="3649318" y="10"/>
            <a:ext cx="8542682" cy="2130463"/>
          </a:xfrm>
          <a:custGeom>
            <a:avLst/>
            <a:gdLst/>
            <a:ahLst/>
            <a:cxnLst/>
            <a:rect l="l" t="t" r="r" b="b"/>
            <a:pathLst>
              <a:path w="8542682" h="2130473">
                <a:moveTo>
                  <a:pt x="986689" y="0"/>
                </a:moveTo>
                <a:lnTo>
                  <a:pt x="8542682" y="0"/>
                </a:lnTo>
                <a:lnTo>
                  <a:pt x="8542682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81B365-8623-9F4B-9939-208B4D9FEF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85" r="2" b="1436"/>
          <a:stretch/>
        </p:blipFill>
        <p:spPr>
          <a:xfrm>
            <a:off x="20" y="-6956"/>
            <a:ext cx="4475120" cy="2130473"/>
          </a:xfrm>
          <a:custGeom>
            <a:avLst/>
            <a:gdLst/>
            <a:ahLst/>
            <a:cxnLst/>
            <a:rect l="l" t="t" r="r" b="b"/>
            <a:pathLst>
              <a:path w="4475140" h="2130473">
                <a:moveTo>
                  <a:pt x="0" y="0"/>
                </a:moveTo>
                <a:lnTo>
                  <a:pt x="1074821" y="0"/>
                </a:lnTo>
                <a:lnTo>
                  <a:pt x="1074821" y="239"/>
                </a:lnTo>
                <a:lnTo>
                  <a:pt x="4475140" y="239"/>
                </a:lnTo>
                <a:lnTo>
                  <a:pt x="3488563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203693-9123-CF40-8312-3E0C87BB4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84" r="-2" b="9027"/>
          <a:stretch/>
        </p:blipFill>
        <p:spPr>
          <a:xfrm>
            <a:off x="7716860" y="4683320"/>
            <a:ext cx="4475140" cy="2174680"/>
          </a:xfrm>
          <a:custGeom>
            <a:avLst/>
            <a:gdLst/>
            <a:ahLst/>
            <a:cxnLst/>
            <a:rect l="l" t="t" r="r" b="b"/>
            <a:pathLst>
              <a:path w="4475140" h="2174680">
                <a:moveTo>
                  <a:pt x="1006941" y="0"/>
                </a:moveTo>
                <a:lnTo>
                  <a:pt x="4475140" y="0"/>
                </a:lnTo>
                <a:lnTo>
                  <a:pt x="4475140" y="2174680"/>
                </a:lnTo>
                <a:lnTo>
                  <a:pt x="3400319" y="2174680"/>
                </a:lnTo>
                <a:lnTo>
                  <a:pt x="3400319" y="2174202"/>
                </a:lnTo>
                <a:lnTo>
                  <a:pt x="0" y="2174202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0A19B2-3CAF-1544-A883-181092BE16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604" r="-2" b="18238"/>
          <a:stretch/>
        </p:blipFill>
        <p:spPr>
          <a:xfrm>
            <a:off x="20" y="4682840"/>
            <a:ext cx="8563356" cy="2175160"/>
          </a:xfrm>
          <a:custGeom>
            <a:avLst/>
            <a:gdLst/>
            <a:ahLst/>
            <a:cxnLst/>
            <a:rect l="l" t="t" r="r" b="b"/>
            <a:pathLst>
              <a:path w="8563376" h="2175160">
                <a:moveTo>
                  <a:pt x="0" y="0"/>
                </a:moveTo>
                <a:lnTo>
                  <a:pt x="8563376" y="0"/>
                </a:lnTo>
                <a:lnTo>
                  <a:pt x="7555992" y="2175160"/>
                </a:lnTo>
                <a:lnTo>
                  <a:pt x="0" y="2175160"/>
                </a:ln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A52F19-859B-EC4F-9972-D2D1280F843E}"/>
              </a:ext>
            </a:extLst>
          </p:cNvPr>
          <p:cNvSpPr txBox="1"/>
          <p:nvPr/>
        </p:nvSpPr>
        <p:spPr>
          <a:xfrm>
            <a:off x="1100667" y="3234267"/>
            <a:ext cx="939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oudy Old Style" panose="02020502050305020303" pitchFamily="18" charset="77"/>
              </a:rPr>
              <a:t>Team Members: AnnMarie Morrison, Mercy Griffin, Taniya Chhabra</a:t>
            </a:r>
          </a:p>
        </p:txBody>
      </p:sp>
    </p:spTree>
    <p:extLst>
      <p:ext uri="{BB962C8B-B14F-4D97-AF65-F5344CB8AC3E}">
        <p14:creationId xmlns:p14="http://schemas.microsoft.com/office/powerpoint/2010/main" val="1564311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7B29F-2055-524F-A404-78D83919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Which streaming platform has the most movies?</a:t>
            </a:r>
          </a:p>
        </p:txBody>
      </p:sp>
      <p:sp>
        <p:nvSpPr>
          <p:cNvPr id="47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" name="Graphic 39" descr="Video camera">
            <a:extLst>
              <a:ext uri="{FF2B5EF4-FFF2-40B4-BE49-F238E27FC236}">
                <a16:creationId xmlns:a16="http://schemas.microsoft.com/office/drawing/2014/main" id="{DDD15012-87BF-4AF1-AB80-7B4B8E172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6189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BDA86DE-E07C-D141-A0F2-BDB6E72C3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81" b="201"/>
          <a:stretch/>
        </p:blipFill>
        <p:spPr>
          <a:xfrm>
            <a:off x="897717" y="1033986"/>
            <a:ext cx="5618420" cy="33522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4" name="Content Placeholder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E7EA46-40EE-5B49-9880-ADA7001A5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31" r="-3" b="3861"/>
          <a:stretch/>
        </p:blipFill>
        <p:spPr>
          <a:xfrm>
            <a:off x="5865827" y="1033986"/>
            <a:ext cx="5614193" cy="33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7B29F-2055-524F-A404-78D83919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600" dirty="0"/>
              <a:t>Which streaming platform has the greatest number of popular movies?</a:t>
            </a:r>
            <a:endParaRPr lang="en-US" sz="3400" kern="1200" dirty="0"/>
          </a:p>
        </p:txBody>
      </p:sp>
      <p:sp>
        <p:nvSpPr>
          <p:cNvPr id="47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" name="Graphic 39" descr="Video camera">
            <a:extLst>
              <a:ext uri="{FF2B5EF4-FFF2-40B4-BE49-F238E27FC236}">
                <a16:creationId xmlns:a16="http://schemas.microsoft.com/office/drawing/2014/main" id="{DDD15012-87BF-4AF1-AB80-7B4B8E172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0980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CD64A-C978-424E-AA1A-2DEC9D0D1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Netflix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84A701-DE7E-0D4C-B9B7-9ED62B01E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278" y="2578035"/>
            <a:ext cx="5455917" cy="384642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363A6E-3B3B-8E49-93FD-E2EC56E07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82" y="2596836"/>
            <a:ext cx="5455917" cy="363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Hulu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F508E7-6228-1B49-A41D-C1447F1B0B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2" r="4" b="4"/>
          <a:stretch/>
        </p:blipFill>
        <p:spPr>
          <a:xfrm>
            <a:off x="331567" y="2581885"/>
            <a:ext cx="5455917" cy="368750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F0E0FB-1768-A44D-8D7B-D97A2ADC2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43" b="4"/>
          <a:stretch/>
        </p:blipFill>
        <p:spPr>
          <a:xfrm>
            <a:off x="6445073" y="2586044"/>
            <a:ext cx="5455917" cy="367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55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Disney+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D83091-E1FE-BA4C-9CAA-2030C31102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8" r="4" b="4"/>
          <a:stretch/>
        </p:blipFill>
        <p:spPr>
          <a:xfrm>
            <a:off x="249936" y="2194560"/>
            <a:ext cx="5742432" cy="4078224"/>
          </a:xfrm>
          <a:prstGeom prst="rect">
            <a:avLst/>
          </a:prstGeom>
        </p:spPr>
      </p:pic>
      <p:pic>
        <p:nvPicPr>
          <p:cNvPr id="9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ACC49C-605D-664B-B087-A0799A0E8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128" r="4" b="4"/>
          <a:stretch/>
        </p:blipFill>
        <p:spPr>
          <a:xfrm>
            <a:off x="6199632" y="2194560"/>
            <a:ext cx="5742432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56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Amazon Prime Video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E34967-B851-8141-8487-537243B89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189" y="2342237"/>
            <a:ext cx="5486400" cy="36576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5A41FB-9428-DC4E-A93D-C1E69FCF9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82" y="2342237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9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74128-8A72-EC49-BE84-EE6D3B48F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Limitations</a:t>
            </a:r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A6264AD8-4660-D84D-909E-8D7125CC7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424" y="1957388"/>
            <a:ext cx="7455151" cy="4024312"/>
          </a:xfrm>
        </p:spPr>
      </p:pic>
    </p:spTree>
    <p:extLst>
      <p:ext uri="{BB962C8B-B14F-4D97-AF65-F5344CB8AC3E}">
        <p14:creationId xmlns:p14="http://schemas.microsoft.com/office/powerpoint/2010/main" val="3624595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46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Goudy Old Style</vt:lpstr>
      <vt:lpstr>Office Theme</vt:lpstr>
      <vt:lpstr>MOVIES ON STREAMING PLATFORMS</vt:lpstr>
      <vt:lpstr>Which streaming platform has the most movies?</vt:lpstr>
      <vt:lpstr>PowerPoint Presentation</vt:lpstr>
      <vt:lpstr>Which streaming platform has the greatest number of popular movies?</vt:lpstr>
      <vt:lpstr>Netflix Ratings</vt:lpstr>
      <vt:lpstr>Hulu Ratings</vt:lpstr>
      <vt:lpstr>Disney+ Ratings</vt:lpstr>
      <vt:lpstr>Amazon Prime Video Ratings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MOVIES ON STREAMING PLATFORMS</dc:title>
  <dc:creator>Mercy Griffin</dc:creator>
  <cp:lastModifiedBy>Mercy Griffin</cp:lastModifiedBy>
  <cp:revision>2</cp:revision>
  <dcterms:created xsi:type="dcterms:W3CDTF">2020-06-10T00:15:19Z</dcterms:created>
  <dcterms:modified xsi:type="dcterms:W3CDTF">2020-06-10T00:33:02Z</dcterms:modified>
</cp:coreProperties>
</file>